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66" r:id="rId21"/>
    <p:sldId id="277" r:id="rId22"/>
    <p:sldId id="278" r:id="rId23"/>
    <p:sldId id="279" r:id="rId24"/>
    <p:sldId id="281" r:id="rId25"/>
    <p:sldId id="280" r:id="rId26"/>
    <p:sldId id="276" r:id="rId27"/>
    <p:sldId id="282" r:id="rId28"/>
    <p:sldId id="285" r:id="rId29"/>
    <p:sldId id="286" r:id="rId30"/>
    <p:sldId id="287" r:id="rId3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kub Šmíd" userId="b147adb9499ea835" providerId="LiveId" clId="{5B796B1E-3CD0-405C-A5C9-AA78C0D4EB2F}"/>
    <pc:docChg chg="undo redo custSel addSld delSld modSld sldOrd">
      <pc:chgData name="Jakub Šmíd" userId="b147adb9499ea835" providerId="LiveId" clId="{5B796B1E-3CD0-405C-A5C9-AA78C0D4EB2F}" dt="2021-03-28T20:45:05.488" v="8289" actId="20577"/>
      <pc:docMkLst>
        <pc:docMk/>
      </pc:docMkLst>
      <pc:sldChg chg="modSp mod">
        <pc:chgData name="Jakub Šmíd" userId="b147adb9499ea835" providerId="LiveId" clId="{5B796B1E-3CD0-405C-A5C9-AA78C0D4EB2F}" dt="2021-03-28T08:11:23.294" v="108" actId="20577"/>
        <pc:sldMkLst>
          <pc:docMk/>
          <pc:sldMk cId="4221267784" sldId="259"/>
        </pc:sldMkLst>
        <pc:spChg chg="mod">
          <ac:chgData name="Jakub Šmíd" userId="b147adb9499ea835" providerId="LiveId" clId="{5B796B1E-3CD0-405C-A5C9-AA78C0D4EB2F}" dt="2021-03-28T08:11:23.294" v="108" actId="20577"/>
          <ac:spMkLst>
            <pc:docMk/>
            <pc:sldMk cId="4221267784" sldId="259"/>
            <ac:spMk id="2" creationId="{33328113-9AB1-49AE-BA09-4F62F4821285}"/>
          </ac:spMkLst>
        </pc:spChg>
      </pc:sldChg>
      <pc:sldChg chg="modSp mod">
        <pc:chgData name="Jakub Šmíd" userId="b147adb9499ea835" providerId="LiveId" clId="{5B796B1E-3CD0-405C-A5C9-AA78C0D4EB2F}" dt="2021-03-28T08:11:06.727" v="85" actId="20577"/>
        <pc:sldMkLst>
          <pc:docMk/>
          <pc:sldMk cId="3570132311" sldId="260"/>
        </pc:sldMkLst>
        <pc:spChg chg="mod">
          <ac:chgData name="Jakub Šmíd" userId="b147adb9499ea835" providerId="LiveId" clId="{5B796B1E-3CD0-405C-A5C9-AA78C0D4EB2F}" dt="2021-03-28T08:11:06.727" v="85" actId="20577"/>
          <ac:spMkLst>
            <pc:docMk/>
            <pc:sldMk cId="3570132311" sldId="260"/>
            <ac:spMk id="2" creationId="{33328113-9AB1-49AE-BA09-4F62F4821285}"/>
          </ac:spMkLst>
        </pc:spChg>
      </pc:sldChg>
      <pc:sldChg chg="modSp mod">
        <pc:chgData name="Jakub Šmíd" userId="b147adb9499ea835" providerId="LiveId" clId="{5B796B1E-3CD0-405C-A5C9-AA78C0D4EB2F}" dt="2021-03-28T08:12:25.480" v="130" actId="20577"/>
        <pc:sldMkLst>
          <pc:docMk/>
          <pc:sldMk cId="3576881868" sldId="261"/>
        </pc:sldMkLst>
        <pc:spChg chg="mod">
          <ac:chgData name="Jakub Šmíd" userId="b147adb9499ea835" providerId="LiveId" clId="{5B796B1E-3CD0-405C-A5C9-AA78C0D4EB2F}" dt="2021-03-28T08:12:25.480" v="130" actId="20577"/>
          <ac:spMkLst>
            <pc:docMk/>
            <pc:sldMk cId="3576881868" sldId="261"/>
            <ac:spMk id="2" creationId="{33328113-9AB1-49AE-BA09-4F62F4821285}"/>
          </ac:spMkLst>
        </pc:spChg>
      </pc:sldChg>
      <pc:sldChg chg="modSp mod">
        <pc:chgData name="Jakub Šmíd" userId="b147adb9499ea835" providerId="LiveId" clId="{5B796B1E-3CD0-405C-A5C9-AA78C0D4EB2F}" dt="2021-03-28T08:11:58.187" v="127" actId="20577"/>
        <pc:sldMkLst>
          <pc:docMk/>
          <pc:sldMk cId="2869275708" sldId="262"/>
        </pc:sldMkLst>
        <pc:spChg chg="mod">
          <ac:chgData name="Jakub Šmíd" userId="b147adb9499ea835" providerId="LiveId" clId="{5B796B1E-3CD0-405C-A5C9-AA78C0D4EB2F}" dt="2021-03-28T08:11:58.187" v="127" actId="20577"/>
          <ac:spMkLst>
            <pc:docMk/>
            <pc:sldMk cId="2869275708" sldId="262"/>
            <ac:spMk id="2" creationId="{33328113-9AB1-49AE-BA09-4F62F4821285}"/>
          </ac:spMkLst>
        </pc:spChg>
      </pc:sldChg>
      <pc:sldChg chg="modSp mod">
        <pc:chgData name="Jakub Šmíd" userId="b147adb9499ea835" providerId="LiveId" clId="{5B796B1E-3CD0-405C-A5C9-AA78C0D4EB2F}" dt="2021-03-28T08:12:14.176" v="128"/>
        <pc:sldMkLst>
          <pc:docMk/>
          <pc:sldMk cId="3440960838" sldId="263"/>
        </pc:sldMkLst>
        <pc:spChg chg="mod">
          <ac:chgData name="Jakub Šmíd" userId="b147adb9499ea835" providerId="LiveId" clId="{5B796B1E-3CD0-405C-A5C9-AA78C0D4EB2F}" dt="2021-03-28T08:12:14.176" v="128"/>
          <ac:spMkLst>
            <pc:docMk/>
            <pc:sldMk cId="3440960838" sldId="263"/>
            <ac:spMk id="2" creationId="{33328113-9AB1-49AE-BA09-4F62F4821285}"/>
          </ac:spMkLst>
        </pc:spChg>
      </pc:sldChg>
      <pc:sldChg chg="ord">
        <pc:chgData name="Jakub Šmíd" userId="b147adb9499ea835" providerId="LiveId" clId="{5B796B1E-3CD0-405C-A5C9-AA78C0D4EB2F}" dt="2021-03-28T09:52:01.920" v="2766"/>
        <pc:sldMkLst>
          <pc:docMk/>
          <pc:sldMk cId="338821725" sldId="265"/>
        </pc:sldMkLst>
      </pc:sldChg>
      <pc:sldChg chg="modSp mod ord">
        <pc:chgData name="Jakub Šmíd" userId="b147adb9499ea835" providerId="LiveId" clId="{5B796B1E-3CD0-405C-A5C9-AA78C0D4EB2F}" dt="2021-03-28T09:29:09.779" v="2280"/>
        <pc:sldMkLst>
          <pc:docMk/>
          <pc:sldMk cId="2119107132" sldId="266"/>
        </pc:sldMkLst>
        <pc:spChg chg="mod">
          <ac:chgData name="Jakub Šmíd" userId="b147adb9499ea835" providerId="LiveId" clId="{5B796B1E-3CD0-405C-A5C9-AA78C0D4EB2F}" dt="2021-03-28T09:29:00.878" v="2278" actId="20577"/>
          <ac:spMkLst>
            <pc:docMk/>
            <pc:sldMk cId="2119107132" sldId="266"/>
            <ac:spMk id="2" creationId="{33328113-9AB1-49AE-BA09-4F62F4821285}"/>
          </ac:spMkLst>
        </pc:spChg>
      </pc:sldChg>
      <pc:sldChg chg="addSp delSp modSp mod">
        <pc:chgData name="Jakub Šmíd" userId="b147adb9499ea835" providerId="LiveId" clId="{5B796B1E-3CD0-405C-A5C9-AA78C0D4EB2F}" dt="2021-03-28T09:50:51.669" v="2764" actId="20577"/>
        <pc:sldMkLst>
          <pc:docMk/>
          <pc:sldMk cId="3696724781" sldId="272"/>
        </pc:sldMkLst>
        <pc:spChg chg="mod">
          <ac:chgData name="Jakub Šmíd" userId="b147adb9499ea835" providerId="LiveId" clId="{5B796B1E-3CD0-405C-A5C9-AA78C0D4EB2F}" dt="2021-03-28T09:50:51.669" v="2764" actId="20577"/>
          <ac:spMkLst>
            <pc:docMk/>
            <pc:sldMk cId="3696724781" sldId="272"/>
            <ac:spMk id="2" creationId="{33328113-9AB1-49AE-BA09-4F62F4821285}"/>
          </ac:spMkLst>
        </pc:spChg>
        <pc:spChg chg="add del mod">
          <ac:chgData name="Jakub Šmíd" userId="b147adb9499ea835" providerId="LiveId" clId="{5B796B1E-3CD0-405C-A5C9-AA78C0D4EB2F}" dt="2021-03-28T09:50:44.326" v="2756"/>
          <ac:spMkLst>
            <pc:docMk/>
            <pc:sldMk cId="3696724781" sldId="272"/>
            <ac:spMk id="7" creationId="{00C36EB9-8C6B-42D2-98FC-EC07ACF3A8C3}"/>
          </ac:spMkLst>
        </pc:spChg>
        <pc:picChg chg="del">
          <ac:chgData name="Jakub Šmíd" userId="b147adb9499ea835" providerId="LiveId" clId="{5B796B1E-3CD0-405C-A5C9-AA78C0D4EB2F}" dt="2021-03-28T09:50:28.065" v="2753" actId="478"/>
          <ac:picMkLst>
            <pc:docMk/>
            <pc:sldMk cId="3696724781" sldId="272"/>
            <ac:picMk id="5" creationId="{7735039A-1EA2-4772-BE09-777B44ACE806}"/>
          </ac:picMkLst>
        </pc:picChg>
        <pc:picChg chg="add mod">
          <ac:chgData name="Jakub Šmíd" userId="b147adb9499ea835" providerId="LiveId" clId="{5B796B1E-3CD0-405C-A5C9-AA78C0D4EB2F}" dt="2021-03-28T09:50:44.326" v="2756"/>
          <ac:picMkLst>
            <pc:docMk/>
            <pc:sldMk cId="3696724781" sldId="272"/>
            <ac:picMk id="9" creationId="{A49A21B4-FA7C-4F79-8BD5-E25FFED51E32}"/>
          </ac:picMkLst>
        </pc:picChg>
      </pc:sldChg>
      <pc:sldChg chg="addSp delSp del mod">
        <pc:chgData name="Jakub Šmíd" userId="b147adb9499ea835" providerId="LiveId" clId="{5B796B1E-3CD0-405C-A5C9-AA78C0D4EB2F}" dt="2021-03-28T09:56:23.454" v="2767" actId="2696"/>
        <pc:sldMkLst>
          <pc:docMk/>
          <pc:sldMk cId="3388027279" sldId="274"/>
        </pc:sldMkLst>
        <pc:spChg chg="add del">
          <ac:chgData name="Jakub Šmíd" userId="b147adb9499ea835" providerId="LiveId" clId="{5B796B1E-3CD0-405C-A5C9-AA78C0D4EB2F}" dt="2021-03-28T08:18:22.158" v="509" actId="478"/>
          <ac:spMkLst>
            <pc:docMk/>
            <pc:sldMk cId="3388027279" sldId="274"/>
            <ac:spMk id="4" creationId="{3766E860-5363-4140-ACC2-D8EB06E868D5}"/>
          </ac:spMkLst>
        </pc:spChg>
      </pc:sldChg>
      <pc:sldChg chg="addSp delSp modSp add mod ord">
        <pc:chgData name="Jakub Šmíd" userId="b147adb9499ea835" providerId="LiveId" clId="{5B796B1E-3CD0-405C-A5C9-AA78C0D4EB2F}" dt="2021-03-28T12:11:20.044" v="5720" actId="20577"/>
        <pc:sldMkLst>
          <pc:docMk/>
          <pc:sldMk cId="3502526948" sldId="275"/>
        </pc:sldMkLst>
        <pc:spChg chg="mod">
          <ac:chgData name="Jakub Šmíd" userId="b147adb9499ea835" providerId="LiveId" clId="{5B796B1E-3CD0-405C-A5C9-AA78C0D4EB2F}" dt="2021-03-28T08:16:11.532" v="363" actId="20577"/>
          <ac:spMkLst>
            <pc:docMk/>
            <pc:sldMk cId="3502526948" sldId="275"/>
            <ac:spMk id="2" creationId="{33328113-9AB1-49AE-BA09-4F62F4821285}"/>
          </ac:spMkLst>
        </pc:spChg>
        <pc:spChg chg="add mod">
          <ac:chgData name="Jakub Šmíd" userId="b147adb9499ea835" providerId="LiveId" clId="{5B796B1E-3CD0-405C-A5C9-AA78C0D4EB2F}" dt="2021-03-28T12:11:20.044" v="5720" actId="20577"/>
          <ac:spMkLst>
            <pc:docMk/>
            <pc:sldMk cId="3502526948" sldId="275"/>
            <ac:spMk id="4" creationId="{2ECA7B6F-460F-4BD5-9F60-EE12F22297C4}"/>
          </ac:spMkLst>
        </pc:spChg>
        <pc:picChg chg="del">
          <ac:chgData name="Jakub Šmíd" userId="b147adb9499ea835" providerId="LiveId" clId="{5B796B1E-3CD0-405C-A5C9-AA78C0D4EB2F}" dt="2021-03-28T08:13:44.111" v="134" actId="478"/>
          <ac:picMkLst>
            <pc:docMk/>
            <pc:sldMk cId="3502526948" sldId="275"/>
            <ac:picMk id="6" creationId="{29C3F17A-3699-412B-BE86-F5E0DD02CC4F}"/>
          </ac:picMkLst>
        </pc:picChg>
      </pc:sldChg>
      <pc:sldChg chg="addSp delSp modSp add mod ord">
        <pc:chgData name="Jakub Šmíd" userId="b147adb9499ea835" providerId="LiveId" clId="{5B796B1E-3CD0-405C-A5C9-AA78C0D4EB2F}" dt="2021-03-28T11:53:55.913" v="5484" actId="692"/>
        <pc:sldMkLst>
          <pc:docMk/>
          <pc:sldMk cId="3223798419" sldId="276"/>
        </pc:sldMkLst>
        <pc:spChg chg="mod">
          <ac:chgData name="Jakub Šmíd" userId="b147adb9499ea835" providerId="LiveId" clId="{5B796B1E-3CD0-405C-A5C9-AA78C0D4EB2F}" dt="2021-03-28T11:43:09.588" v="5319" actId="20577"/>
          <ac:spMkLst>
            <pc:docMk/>
            <pc:sldMk cId="3223798419" sldId="276"/>
            <ac:spMk id="2" creationId="{33328113-9AB1-49AE-BA09-4F62F4821285}"/>
          </ac:spMkLst>
        </pc:spChg>
        <pc:spChg chg="del">
          <ac:chgData name="Jakub Šmíd" userId="b147adb9499ea835" providerId="LiveId" clId="{5B796B1E-3CD0-405C-A5C9-AA78C0D4EB2F}" dt="2021-03-28T11:43:20.364" v="5320"/>
          <ac:spMkLst>
            <pc:docMk/>
            <pc:sldMk cId="3223798419" sldId="276"/>
            <ac:spMk id="4" creationId="{3766E860-5363-4140-ACC2-D8EB06E868D5}"/>
          </ac:spMkLst>
        </pc:spChg>
        <pc:spChg chg="add mod">
          <ac:chgData name="Jakub Šmíd" userId="b147adb9499ea835" providerId="LiveId" clId="{5B796B1E-3CD0-405C-A5C9-AA78C0D4EB2F}" dt="2021-03-28T11:45:25.553" v="5366" actId="692"/>
          <ac:spMkLst>
            <pc:docMk/>
            <pc:sldMk cId="3223798419" sldId="276"/>
            <ac:spMk id="6" creationId="{C61215FA-C98D-48CB-B8ED-09CEFDD656D0}"/>
          </ac:spMkLst>
        </pc:spChg>
        <pc:spChg chg="add mod">
          <ac:chgData name="Jakub Šmíd" userId="b147adb9499ea835" providerId="LiveId" clId="{5B796B1E-3CD0-405C-A5C9-AA78C0D4EB2F}" dt="2021-03-28T11:46:18.455" v="5391" actId="1076"/>
          <ac:spMkLst>
            <pc:docMk/>
            <pc:sldMk cId="3223798419" sldId="276"/>
            <ac:spMk id="11" creationId="{BE2FCE42-3977-45CB-9B5B-C83FDA8A4A7F}"/>
          </ac:spMkLst>
        </pc:spChg>
        <pc:spChg chg="add mod">
          <ac:chgData name="Jakub Šmíd" userId="b147adb9499ea835" providerId="LiveId" clId="{5B796B1E-3CD0-405C-A5C9-AA78C0D4EB2F}" dt="2021-03-28T11:47:22.993" v="5429" actId="1076"/>
          <ac:spMkLst>
            <pc:docMk/>
            <pc:sldMk cId="3223798419" sldId="276"/>
            <ac:spMk id="15" creationId="{C2CCFA6E-6ADB-48A0-9282-9D4F76A47255}"/>
          </ac:spMkLst>
        </pc:spChg>
        <pc:spChg chg="add del mod">
          <ac:chgData name="Jakub Šmíd" userId="b147adb9499ea835" providerId="LiveId" clId="{5B796B1E-3CD0-405C-A5C9-AA78C0D4EB2F}" dt="2021-03-28T11:52:38.416" v="5446"/>
          <ac:spMkLst>
            <pc:docMk/>
            <pc:sldMk cId="3223798419" sldId="276"/>
            <ac:spMk id="24" creationId="{C187E04B-41E1-4EF9-8FEE-C7FE5583A669}"/>
          </ac:spMkLst>
        </pc:spChg>
        <pc:spChg chg="add mod">
          <ac:chgData name="Jakub Šmíd" userId="b147adb9499ea835" providerId="LiveId" clId="{5B796B1E-3CD0-405C-A5C9-AA78C0D4EB2F}" dt="2021-03-28T11:53:38.743" v="5480" actId="1076"/>
          <ac:spMkLst>
            <pc:docMk/>
            <pc:sldMk cId="3223798419" sldId="276"/>
            <ac:spMk id="29" creationId="{B0D9E6D3-A310-430D-8A94-8FBEB13CAFB6}"/>
          </ac:spMkLst>
        </pc:spChg>
        <pc:picChg chg="add del mod">
          <ac:chgData name="Jakub Šmíd" userId="b147adb9499ea835" providerId="LiveId" clId="{5B796B1E-3CD0-405C-A5C9-AA78C0D4EB2F}" dt="2021-03-28T11:48:37.859" v="5439" actId="478"/>
          <ac:picMkLst>
            <pc:docMk/>
            <pc:sldMk cId="3223798419" sldId="276"/>
            <ac:picMk id="5" creationId="{35EA46EE-D635-41B4-B2E9-F87652388D35}"/>
          </ac:picMkLst>
        </pc:picChg>
        <pc:picChg chg="add del mod ord">
          <ac:chgData name="Jakub Šmíd" userId="b147adb9499ea835" providerId="LiveId" clId="{5B796B1E-3CD0-405C-A5C9-AA78C0D4EB2F}" dt="2021-03-28T11:52:26.824" v="5443"/>
          <ac:picMkLst>
            <pc:docMk/>
            <pc:sldMk cId="3223798419" sldId="276"/>
            <ac:picMk id="26" creationId="{572A7339-9404-4CBE-BC4A-13A028540DBA}"/>
          </ac:picMkLst>
        </pc:picChg>
        <pc:picChg chg="add mod ord">
          <ac:chgData name="Jakub Šmíd" userId="b147adb9499ea835" providerId="LiveId" clId="{5B796B1E-3CD0-405C-A5C9-AA78C0D4EB2F}" dt="2021-03-28T11:52:41.841" v="5447" actId="167"/>
          <ac:picMkLst>
            <pc:docMk/>
            <pc:sldMk cId="3223798419" sldId="276"/>
            <ac:picMk id="28" creationId="{76BB7B6C-9841-4D94-B669-D18DD605CC09}"/>
          </ac:picMkLst>
        </pc:picChg>
        <pc:cxnChg chg="add mod">
          <ac:chgData name="Jakub Šmíd" userId="b147adb9499ea835" providerId="LiveId" clId="{5B796B1E-3CD0-405C-A5C9-AA78C0D4EB2F}" dt="2021-03-28T11:47:50.569" v="5435" actId="692"/>
          <ac:cxnSpMkLst>
            <pc:docMk/>
            <pc:sldMk cId="3223798419" sldId="276"/>
            <ac:cxnSpMk id="8" creationId="{19AEE380-3484-4952-92D2-3607782A2922}"/>
          </ac:cxnSpMkLst>
        </pc:cxnChg>
        <pc:cxnChg chg="add mod">
          <ac:chgData name="Jakub Šmíd" userId="b147adb9499ea835" providerId="LiveId" clId="{5B796B1E-3CD0-405C-A5C9-AA78C0D4EB2F}" dt="2021-03-28T11:48:03.163" v="5437" actId="14100"/>
          <ac:cxnSpMkLst>
            <pc:docMk/>
            <pc:sldMk cId="3223798419" sldId="276"/>
            <ac:cxnSpMk id="13" creationId="{A86B83EB-B0C5-4812-A419-D37BA9081858}"/>
          </ac:cxnSpMkLst>
        </pc:cxnChg>
        <pc:cxnChg chg="add mod">
          <ac:chgData name="Jakub Šmíd" userId="b147adb9499ea835" providerId="LiveId" clId="{5B796B1E-3CD0-405C-A5C9-AA78C0D4EB2F}" dt="2021-03-28T11:48:13.363" v="5438" actId="14100"/>
          <ac:cxnSpMkLst>
            <pc:docMk/>
            <pc:sldMk cId="3223798419" sldId="276"/>
            <ac:cxnSpMk id="17" creationId="{C8B463E1-467B-4D19-AADF-EB43A4BC0192}"/>
          </ac:cxnSpMkLst>
        </pc:cxnChg>
        <pc:cxnChg chg="add mod">
          <ac:chgData name="Jakub Šmíd" userId="b147adb9499ea835" providerId="LiveId" clId="{5B796B1E-3CD0-405C-A5C9-AA78C0D4EB2F}" dt="2021-03-28T11:53:55.913" v="5484" actId="692"/>
          <ac:cxnSpMkLst>
            <pc:docMk/>
            <pc:sldMk cId="3223798419" sldId="276"/>
            <ac:cxnSpMk id="31" creationId="{9111F916-257D-46B5-8B7C-743552904BA2}"/>
          </ac:cxnSpMkLst>
        </pc:cxnChg>
      </pc:sldChg>
      <pc:sldChg chg="modSp add mod ord">
        <pc:chgData name="Jakub Šmíd" userId="b147adb9499ea835" providerId="LiveId" clId="{5B796B1E-3CD0-405C-A5C9-AA78C0D4EB2F}" dt="2021-03-28T09:40:52.441" v="2674" actId="20577"/>
        <pc:sldMkLst>
          <pc:docMk/>
          <pc:sldMk cId="3544283409" sldId="277"/>
        </pc:sldMkLst>
        <pc:spChg chg="mod">
          <ac:chgData name="Jakub Šmíd" userId="b147adb9499ea835" providerId="LiveId" clId="{5B796B1E-3CD0-405C-A5C9-AA78C0D4EB2F}" dt="2021-03-28T08:19:04.157" v="536" actId="20577"/>
          <ac:spMkLst>
            <pc:docMk/>
            <pc:sldMk cId="3544283409" sldId="277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09:40:52.441" v="2674" actId="20577"/>
          <ac:spMkLst>
            <pc:docMk/>
            <pc:sldMk cId="3544283409" sldId="277"/>
            <ac:spMk id="4" creationId="{2ECA7B6F-460F-4BD5-9F60-EE12F22297C4}"/>
          </ac:spMkLst>
        </pc:spChg>
      </pc:sldChg>
      <pc:sldChg chg="modSp add mod">
        <pc:chgData name="Jakub Šmíd" userId="b147adb9499ea835" providerId="LiveId" clId="{5B796B1E-3CD0-405C-A5C9-AA78C0D4EB2F}" dt="2021-03-28T09:07:50.860" v="2056" actId="20577"/>
        <pc:sldMkLst>
          <pc:docMk/>
          <pc:sldMk cId="2256720212" sldId="278"/>
        </pc:sldMkLst>
        <pc:spChg chg="mod">
          <ac:chgData name="Jakub Šmíd" userId="b147adb9499ea835" providerId="LiveId" clId="{5B796B1E-3CD0-405C-A5C9-AA78C0D4EB2F}" dt="2021-03-28T09:07:50.860" v="2056" actId="20577"/>
          <ac:spMkLst>
            <pc:docMk/>
            <pc:sldMk cId="2256720212" sldId="278"/>
            <ac:spMk id="4" creationId="{2ECA7B6F-460F-4BD5-9F60-EE12F22297C4}"/>
          </ac:spMkLst>
        </pc:spChg>
      </pc:sldChg>
      <pc:sldChg chg="modSp add mod">
        <pc:chgData name="Jakub Šmíd" userId="b147adb9499ea835" providerId="LiveId" clId="{5B796B1E-3CD0-405C-A5C9-AA78C0D4EB2F}" dt="2021-03-28T09:48:41.102" v="2752" actId="20577"/>
        <pc:sldMkLst>
          <pc:docMk/>
          <pc:sldMk cId="3082925333" sldId="279"/>
        </pc:sldMkLst>
        <pc:spChg chg="mod">
          <ac:chgData name="Jakub Šmíd" userId="b147adb9499ea835" providerId="LiveId" clId="{5B796B1E-3CD0-405C-A5C9-AA78C0D4EB2F}" dt="2021-03-28T09:48:41.102" v="2752" actId="20577"/>
          <ac:spMkLst>
            <pc:docMk/>
            <pc:sldMk cId="3082925333" sldId="279"/>
            <ac:spMk id="4" creationId="{2ECA7B6F-460F-4BD5-9F60-EE12F22297C4}"/>
          </ac:spMkLst>
        </pc:spChg>
      </pc:sldChg>
      <pc:sldChg chg="modSp add mod ord">
        <pc:chgData name="Jakub Šmíd" userId="b147adb9499ea835" providerId="LiveId" clId="{5B796B1E-3CD0-405C-A5C9-AA78C0D4EB2F}" dt="2021-03-28T11:32:31.961" v="5288" actId="20577"/>
        <pc:sldMkLst>
          <pc:docMk/>
          <pc:sldMk cId="2636340144" sldId="280"/>
        </pc:sldMkLst>
        <pc:spChg chg="mod">
          <ac:chgData name="Jakub Šmíd" userId="b147adb9499ea835" providerId="LiveId" clId="{5B796B1E-3CD0-405C-A5C9-AA78C0D4EB2F}" dt="2021-03-28T11:19:08.201" v="4261"/>
          <ac:spMkLst>
            <pc:docMk/>
            <pc:sldMk cId="2636340144" sldId="280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11:32:31.961" v="5288" actId="20577"/>
          <ac:spMkLst>
            <pc:docMk/>
            <pc:sldMk cId="2636340144" sldId="280"/>
            <ac:spMk id="4" creationId="{2ECA7B6F-460F-4BD5-9F60-EE12F22297C4}"/>
          </ac:spMkLst>
        </pc:spChg>
      </pc:sldChg>
      <pc:sldChg chg="modSp add mod">
        <pc:chgData name="Jakub Šmíd" userId="b147adb9499ea835" providerId="LiveId" clId="{5B796B1E-3CD0-405C-A5C9-AA78C0D4EB2F}" dt="2021-03-28T11:19:02.363" v="4260" actId="20577"/>
        <pc:sldMkLst>
          <pc:docMk/>
          <pc:sldMk cId="3165574802" sldId="281"/>
        </pc:sldMkLst>
        <pc:spChg chg="mod">
          <ac:chgData name="Jakub Šmíd" userId="b147adb9499ea835" providerId="LiveId" clId="{5B796B1E-3CD0-405C-A5C9-AA78C0D4EB2F}" dt="2021-03-28T11:19:02.363" v="4260" actId="20577"/>
          <ac:spMkLst>
            <pc:docMk/>
            <pc:sldMk cId="3165574802" sldId="281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10:25:28.461" v="4037" actId="20577"/>
          <ac:spMkLst>
            <pc:docMk/>
            <pc:sldMk cId="3165574802" sldId="281"/>
            <ac:spMk id="4" creationId="{2ECA7B6F-460F-4BD5-9F60-EE12F22297C4}"/>
          </ac:spMkLst>
        </pc:spChg>
      </pc:sldChg>
      <pc:sldChg chg="modSp add mod">
        <pc:chgData name="Jakub Šmíd" userId="b147adb9499ea835" providerId="LiveId" clId="{5B796B1E-3CD0-405C-A5C9-AA78C0D4EB2F}" dt="2021-03-28T20:45:05.488" v="8289" actId="20577"/>
        <pc:sldMkLst>
          <pc:docMk/>
          <pc:sldMk cId="1267482739" sldId="282"/>
        </pc:sldMkLst>
        <pc:spChg chg="mod">
          <ac:chgData name="Jakub Šmíd" userId="b147adb9499ea835" providerId="LiveId" clId="{5B796B1E-3CD0-405C-A5C9-AA78C0D4EB2F}" dt="2021-03-28T11:21:01.093" v="4290" actId="20577"/>
          <ac:spMkLst>
            <pc:docMk/>
            <pc:sldMk cId="1267482739" sldId="282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20:45:05.488" v="8289" actId="20577"/>
          <ac:spMkLst>
            <pc:docMk/>
            <pc:sldMk cId="1267482739" sldId="282"/>
            <ac:spMk id="4" creationId="{2ECA7B6F-460F-4BD5-9F60-EE12F22297C4}"/>
          </ac:spMkLst>
        </pc:spChg>
      </pc:sldChg>
      <pc:sldChg chg="new del">
        <pc:chgData name="Jakub Šmíd" userId="b147adb9499ea835" providerId="LiveId" clId="{5B796B1E-3CD0-405C-A5C9-AA78C0D4EB2F}" dt="2021-03-28T11:20:48.477" v="4263" actId="2696"/>
        <pc:sldMkLst>
          <pc:docMk/>
          <pc:sldMk cId="3133906325" sldId="282"/>
        </pc:sldMkLst>
      </pc:sldChg>
      <pc:sldChg chg="add del">
        <pc:chgData name="Jakub Šmíd" userId="b147adb9499ea835" providerId="LiveId" clId="{5B796B1E-3CD0-405C-A5C9-AA78C0D4EB2F}" dt="2021-03-28T13:21:08.243" v="8120" actId="47"/>
        <pc:sldMkLst>
          <pc:docMk/>
          <pc:sldMk cId="2166626251" sldId="283"/>
        </pc:sldMkLst>
      </pc:sldChg>
      <pc:sldChg chg="addSp delSp modSp add mod">
        <pc:chgData name="Jakub Šmíd" userId="b147adb9499ea835" providerId="LiveId" clId="{5B796B1E-3CD0-405C-A5C9-AA78C0D4EB2F}" dt="2021-03-28T12:09:26.833" v="5703" actId="255"/>
        <pc:sldMkLst>
          <pc:docMk/>
          <pc:sldMk cId="3972509365" sldId="284"/>
        </pc:sldMkLst>
        <pc:spChg chg="add mod">
          <ac:chgData name="Jakub Šmíd" userId="b147adb9499ea835" providerId="LiveId" clId="{5B796B1E-3CD0-405C-A5C9-AA78C0D4EB2F}" dt="2021-03-28T12:09:26.833" v="5703" actId="255"/>
          <ac:spMkLst>
            <pc:docMk/>
            <pc:sldMk cId="3972509365" sldId="284"/>
            <ac:spMk id="4" creationId="{ABE84A32-F707-43A0-A30D-1ECA7554F52B}"/>
          </ac:spMkLst>
        </pc:spChg>
        <pc:picChg chg="del">
          <ac:chgData name="Jakub Šmíd" userId="b147adb9499ea835" providerId="LiveId" clId="{5B796B1E-3CD0-405C-A5C9-AA78C0D4EB2F}" dt="2021-03-28T12:05:41.471" v="5486" actId="478"/>
          <ac:picMkLst>
            <pc:docMk/>
            <pc:sldMk cId="3972509365" sldId="284"/>
            <ac:picMk id="11" creationId="{C8CD316B-04E8-41F3-B416-8CFB6082D2F6}"/>
          </ac:picMkLst>
        </pc:picChg>
      </pc:sldChg>
      <pc:sldChg chg="modSp add mod ord">
        <pc:chgData name="Jakub Šmíd" userId="b147adb9499ea835" providerId="LiveId" clId="{5B796B1E-3CD0-405C-A5C9-AA78C0D4EB2F}" dt="2021-03-28T13:04:36.257" v="6739" actId="6549"/>
        <pc:sldMkLst>
          <pc:docMk/>
          <pc:sldMk cId="723858133" sldId="285"/>
        </pc:sldMkLst>
        <pc:spChg chg="mod">
          <ac:chgData name="Jakub Šmíd" userId="b147adb9499ea835" providerId="LiveId" clId="{5B796B1E-3CD0-405C-A5C9-AA78C0D4EB2F}" dt="2021-03-28T12:31:59.205" v="5747" actId="20577"/>
          <ac:spMkLst>
            <pc:docMk/>
            <pc:sldMk cId="723858133" sldId="285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13:04:36.257" v="6739" actId="6549"/>
          <ac:spMkLst>
            <pc:docMk/>
            <pc:sldMk cId="723858133" sldId="285"/>
            <ac:spMk id="4" creationId="{2ECA7B6F-460F-4BD5-9F60-EE12F22297C4}"/>
          </ac:spMkLst>
        </pc:spChg>
      </pc:sldChg>
      <pc:sldChg chg="modSp add mod ord">
        <pc:chgData name="Jakub Šmíd" userId="b147adb9499ea835" providerId="LiveId" clId="{5B796B1E-3CD0-405C-A5C9-AA78C0D4EB2F}" dt="2021-03-28T13:08:06.789" v="7010" actId="20577"/>
        <pc:sldMkLst>
          <pc:docMk/>
          <pc:sldMk cId="619197703" sldId="286"/>
        </pc:sldMkLst>
        <pc:spChg chg="mod">
          <ac:chgData name="Jakub Šmíd" userId="b147adb9499ea835" providerId="LiveId" clId="{5B796B1E-3CD0-405C-A5C9-AA78C0D4EB2F}" dt="2021-03-28T13:08:06.789" v="7010" actId="20577"/>
          <ac:spMkLst>
            <pc:docMk/>
            <pc:sldMk cId="619197703" sldId="286"/>
            <ac:spMk id="4" creationId="{2ECA7B6F-460F-4BD5-9F60-EE12F22297C4}"/>
          </ac:spMkLst>
        </pc:spChg>
      </pc:sldChg>
      <pc:sldChg chg="modSp add mod">
        <pc:chgData name="Jakub Šmíd" userId="b147adb9499ea835" providerId="LiveId" clId="{5B796B1E-3CD0-405C-A5C9-AA78C0D4EB2F}" dt="2021-03-28T13:25:06.570" v="8138" actId="20577"/>
        <pc:sldMkLst>
          <pc:docMk/>
          <pc:sldMk cId="3590861165" sldId="287"/>
        </pc:sldMkLst>
        <pc:spChg chg="mod">
          <ac:chgData name="Jakub Šmíd" userId="b147adb9499ea835" providerId="LiveId" clId="{5B796B1E-3CD0-405C-A5C9-AA78C0D4EB2F}" dt="2021-03-28T13:21:02.193" v="8119" actId="20577"/>
          <ac:spMkLst>
            <pc:docMk/>
            <pc:sldMk cId="3590861165" sldId="287"/>
            <ac:spMk id="2" creationId="{33328113-9AB1-49AE-BA09-4F62F4821285}"/>
          </ac:spMkLst>
        </pc:spChg>
        <pc:spChg chg="mod">
          <ac:chgData name="Jakub Šmíd" userId="b147adb9499ea835" providerId="LiveId" clId="{5B796B1E-3CD0-405C-A5C9-AA78C0D4EB2F}" dt="2021-03-28T13:25:06.570" v="8138" actId="20577"/>
          <ac:spMkLst>
            <pc:docMk/>
            <pc:sldMk cId="3590861165" sldId="287"/>
            <ac:spMk id="4" creationId="{2ECA7B6F-460F-4BD5-9F60-EE12F22297C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1186EE-76F2-447B-8033-66875DE12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FEFF6BE-3CD9-4371-B3B0-1E5BD1182D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04A624-3DE7-4304-A82C-BDD926D35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BB63530-EAEC-426B-859D-8C573E548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8102F89-6574-49A8-A46B-EF7E54FFD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2536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7B5DF86-AA5D-4D6F-AE15-FA7893042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CCBAE2A-B289-4E4A-9DB2-9CE37ADDF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1095440-A124-4A57-B3D1-DA7A3CB72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2131B18-BA84-4F98-8BED-1C4D715DC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5A5C789-9916-4C6D-BB4D-78632DA09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823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36A4720-3181-4293-87A5-F15D3EC65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8DC5A52-B383-47A5-81FF-9FE0D5F2FD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822F0B4-AF6C-4B6F-818F-9B59862AB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4F2FD4-4254-4FCC-8F09-397BA9072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7ACEB0B-6799-4342-851B-C9DCC59B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5560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3103C6-2C15-44A7-A7DA-671A1E88E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DE2279-5190-4631-82D7-90400BF9D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D667A93-C4B5-4F1B-94CD-6C3C7F319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A34EEB9-F2AF-4BBC-9DBA-EA50065A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39C4F1-C42E-478C-AF81-DECF5D866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0669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38D03C-C9E4-444D-8D50-53CDA6F40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0E66DB2-3DFC-4156-B8C8-706D16EEB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5A3F81A-E108-4F7F-B1AD-A1115827E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BA45843-EB4E-4453-A6A6-3355CB330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20151A3-22F5-4515-9B97-1A3B10ADB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915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C801A5-53B2-4FE5-9B8A-42E77A73F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FA0BF7-D7A0-4A47-BEB2-ED8A1DCB35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8A10F4B-2539-47D0-804D-1923E8470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5B48F9B-8184-48F1-A3CE-696F3D81E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A710BF3-B8EA-4BB7-8D44-D9E8C9C05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E63F26E-1F7C-454D-9B09-0E82FACF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23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BA5FB8-F0EB-430B-B89E-7D4BA3911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AC6F476-8C8D-43A7-AD61-46B6CD554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F70947E-CDBF-4159-B6CA-75ECD24EB3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0E771BFC-D7F7-4785-8C7D-A67D304DC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88D7B3E-F65D-4447-A739-B633A72FFC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7A88AD0-8FEA-4893-9F81-C2265B65A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F6AE04E-61A3-4063-8E20-B1F59BA4D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FC02E43-0246-4581-BDE9-7258CC508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4285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FAB1D9-A699-45F9-A7CF-56875018A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8F836D-7FC1-4DEA-AF14-0A137441B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5DEA7C0A-9858-4B96-8BF7-4D5F005DA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D74A4E3-14FB-4AEC-9AD7-8C6E71013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538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E5EB299-F2AB-4032-B45A-1AFE0F9B8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C820458-CC6A-49B5-9826-2802A7300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0519C41-8077-42DD-BAA8-C9FAF75C8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8022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796BD20-F647-4679-AE32-46F3E349C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7B0E40C-3385-4678-AC25-C19A62304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F3712D8-DC79-49C0-A578-0E74977A0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FD88AA1-98FC-4555-8FAB-125D87D8B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FE169B0-39B5-4636-A05A-CE434E91E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1AC5F90-499E-45C3-A010-66A101F75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4524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8B2D4F-F9DE-4EB7-B30A-6417E91AF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DA30FB3-90BF-45A9-9CD4-684081321F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67F62C3-E202-4928-890A-FD9D0A38D7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C9DC61B-9AAD-4E8F-8E80-8BFD6499F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8B06D0B-8413-4EC3-A1FE-9A491F87F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3219683-EDDF-47FD-8355-51F91EDA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487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73CE37D-952C-47A5-861C-B08221A8A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D5BA349-BEBC-4888-A767-7B1DEF0A2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F0BA01-E77C-4CF3-8942-C3AE7EC2A5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CB04F-0E29-4DFB-B42B-056418069928}" type="datetimeFigureOut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80445CC-6448-4A78-9181-D761B48FC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AB2ABFB-FCF7-41A0-B994-FBEC8BD0A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8E9F7-BE16-4D26-AC83-CEC4EBAE12F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846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2E92FD-3DA7-4D9A-8A7C-25D1F9431B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cs-CZ" dirty="0"/>
              <a:t>Kasárna Jičín – výstavba dopravní a technické infrastruktury</a:t>
            </a:r>
          </a:p>
        </p:txBody>
      </p:sp>
    </p:spTree>
    <p:extLst>
      <p:ext uri="{BB962C8B-B14F-4D97-AF65-F5344CB8AC3E}">
        <p14:creationId xmlns:p14="http://schemas.microsoft.com/office/powerpoint/2010/main" val="4154824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Zajištění připojovacího bodu pro odkanalizování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600" dirty="0"/>
              <a:t>SO 300 – splašková kanalizace</a:t>
            </a:r>
          </a:p>
          <a:p>
            <a:pPr lvl="1"/>
            <a:r>
              <a:rPr lang="cs-CZ" sz="2200" dirty="0"/>
              <a:t>kamenina DN 300</a:t>
            </a:r>
          </a:p>
          <a:p>
            <a:pPr lvl="1"/>
            <a:r>
              <a:rPr lang="cs-CZ" sz="2200" dirty="0"/>
              <a:t>celková délka cca 880 m, z toho I. etapa cca 600 m</a:t>
            </a:r>
          </a:p>
          <a:p>
            <a:r>
              <a:rPr lang="cs-CZ" sz="2600" dirty="0"/>
              <a:t>SO 301 – dešťová kanalizace</a:t>
            </a:r>
          </a:p>
          <a:p>
            <a:pPr lvl="1"/>
            <a:r>
              <a:rPr lang="cs-CZ" sz="2200" dirty="0"/>
              <a:t>ŽB DN 800 – DN 1000</a:t>
            </a:r>
          </a:p>
          <a:p>
            <a:pPr lvl="1"/>
            <a:r>
              <a:rPr lang="cs-CZ" sz="2200" dirty="0"/>
              <a:t>celková délka cca 520 m, z toho I. etapa cca 100 m</a:t>
            </a:r>
          </a:p>
          <a:p>
            <a:r>
              <a:rPr lang="cs-CZ" sz="2600" dirty="0"/>
              <a:t>Realizace I. etapy SO 300 a SO 301 v </a:t>
            </a:r>
            <a:r>
              <a:rPr lang="cs-CZ" sz="2600"/>
              <a:t>roce 2022 </a:t>
            </a:r>
            <a:r>
              <a:rPr lang="cs-CZ" sz="2600" dirty="0"/>
              <a:t>včetně předání dokladů pro částečnou kolaudaci stavby.</a:t>
            </a:r>
          </a:p>
        </p:txBody>
      </p:sp>
    </p:spTree>
    <p:extLst>
      <p:ext uri="{BB962C8B-B14F-4D97-AF65-F5344CB8AC3E}">
        <p14:creationId xmlns:p14="http://schemas.microsoft.com/office/powerpoint/2010/main" val="3502526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situace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DB8F8A3C-3958-4268-B34E-2E34EB6AC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2473973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000 – demolice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1DA608D-F2A9-4922-909B-1601192D52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26364"/>
            <a:ext cx="10515600" cy="3840247"/>
          </a:xfrm>
        </p:spPr>
      </p:pic>
    </p:spTree>
    <p:extLst>
      <p:ext uri="{BB962C8B-B14F-4D97-AF65-F5344CB8AC3E}">
        <p14:creationId xmlns:p14="http://schemas.microsoft.com/office/powerpoint/2010/main" val="338821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 SO 101 – komunikace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DB8F8A3C-3958-4268-B34E-2E34EB6AC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618820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301 – vodovod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6DA3CB04-9B5F-4F03-9D59-2438029A5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3413971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351 – splašková kanalizace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DAC44860-DBDC-47AB-A349-E06C82178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177031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352 – dešťová kanalizace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0F89D15D-8872-45C8-B1EB-1D11C913E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3315162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400 – veřejné osvětlení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D93D1F55-FB89-4C63-9538-772760165A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537142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501, SO 502 – STL plynovod</a:t>
            </a:r>
          </a:p>
        </p:txBody>
      </p:sp>
      <p:pic>
        <p:nvPicPr>
          <p:cNvPr id="9" name="Zástupný obsah 8">
            <a:extLst>
              <a:ext uri="{FF2B5EF4-FFF2-40B4-BE49-F238E27FC236}">
                <a16:creationId xmlns:a16="http://schemas.microsoft.com/office/drawing/2014/main" id="{A49A21B4-FA7C-4F79-8BD5-E25FFED51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3696724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510 – teplovod (investor SNMJ)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93DCF919-9236-4ECF-90CC-A586252BF9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4588"/>
            <a:ext cx="10515600" cy="5543799"/>
          </a:xfrm>
        </p:spPr>
      </p:pic>
    </p:spTree>
    <p:extLst>
      <p:ext uri="{BB962C8B-B14F-4D97-AF65-F5344CB8AC3E}">
        <p14:creationId xmlns:p14="http://schemas.microsoft.com/office/powerpoint/2010/main" val="208758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Celková situace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39030E8A-91D0-473F-9D3B-AC97CEAA17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3" y="872457"/>
            <a:ext cx="10473205" cy="5547581"/>
          </a:xfrm>
        </p:spPr>
      </p:pic>
    </p:spTree>
    <p:extLst>
      <p:ext uri="{BB962C8B-B14F-4D97-AF65-F5344CB8AC3E}">
        <p14:creationId xmlns:p14="http://schemas.microsoft.com/office/powerpoint/2010/main" val="134812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 – SO 801 – terénní úpravy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0EA0B41A-6635-432E-894E-CF68FA031C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3001"/>
            <a:ext cx="10515600" cy="3646973"/>
          </a:xfrm>
        </p:spPr>
      </p:pic>
    </p:spTree>
    <p:extLst>
      <p:ext uri="{BB962C8B-B14F-4D97-AF65-F5344CB8AC3E}">
        <p14:creationId xmlns:p14="http://schemas.microsoft.com/office/powerpoint/2010/main" val="2119107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600" dirty="0"/>
              <a:t>SO 000 – demolice</a:t>
            </a:r>
          </a:p>
          <a:p>
            <a:pPr lvl="1"/>
            <a:r>
              <a:rPr lang="cs-CZ" sz="2200" dirty="0"/>
              <a:t>drobné konstrukce v lokalitě (zídky, panelová cesta)</a:t>
            </a:r>
          </a:p>
          <a:p>
            <a:pPr lvl="1"/>
            <a:r>
              <a:rPr lang="cs-CZ" sz="2200" dirty="0"/>
              <a:t>bývalý objekt garáží – obestavěný prostor cca 7 300 m</a:t>
            </a:r>
            <a:r>
              <a:rPr lang="cs-CZ" sz="2200" baseline="30000" dirty="0"/>
              <a:t>3</a:t>
            </a:r>
          </a:p>
          <a:p>
            <a:r>
              <a:rPr lang="cs-CZ" sz="2600" dirty="0"/>
              <a:t>SO 101 – komunikace</a:t>
            </a:r>
            <a:endParaRPr lang="cs-CZ" sz="2600" baseline="30000" dirty="0"/>
          </a:p>
          <a:p>
            <a:pPr lvl="1"/>
            <a:r>
              <a:rPr lang="cs-CZ" sz="2200" dirty="0"/>
              <a:t>celková délka řešených komunikací v délce cca 2 500 m</a:t>
            </a:r>
          </a:p>
          <a:p>
            <a:pPr lvl="1"/>
            <a:r>
              <a:rPr lang="cs-CZ" sz="2200" dirty="0"/>
              <a:t>úprava stávajících ulic cca 250 m</a:t>
            </a:r>
          </a:p>
          <a:p>
            <a:pPr lvl="1"/>
            <a:r>
              <a:rPr lang="cs-CZ" sz="2200" dirty="0"/>
              <a:t>úprava a prodloužení stávajících ulic cca 870 m</a:t>
            </a:r>
          </a:p>
          <a:p>
            <a:pPr lvl="1"/>
            <a:r>
              <a:rPr lang="cs-CZ" sz="2200" dirty="0"/>
              <a:t>prodloužení stávajících ulic cca 670 m</a:t>
            </a:r>
          </a:p>
          <a:p>
            <a:pPr lvl="1"/>
            <a:r>
              <a:rPr lang="cs-CZ" sz="2200" dirty="0"/>
              <a:t>nové ulice cca 710 m</a:t>
            </a:r>
          </a:p>
          <a:p>
            <a:r>
              <a:rPr lang="cs-CZ" sz="2600" dirty="0"/>
              <a:t>SO 201 – opěrné zdi</a:t>
            </a:r>
          </a:p>
          <a:p>
            <a:pPr lvl="1"/>
            <a:r>
              <a:rPr lang="cs-CZ" sz="2200" dirty="0"/>
              <a:t>sanace stávajících opěrných zdí (cca 105 </a:t>
            </a:r>
            <a:r>
              <a:rPr lang="cs-CZ" sz="2200" dirty="0" err="1"/>
              <a:t>bm</a:t>
            </a:r>
            <a:r>
              <a:rPr lang="cs-CZ" sz="2200" dirty="0"/>
              <a:t>) a výstavba nových (cca 120 </a:t>
            </a:r>
            <a:r>
              <a:rPr lang="cs-CZ" sz="2200" dirty="0" err="1"/>
              <a:t>bm</a:t>
            </a:r>
            <a:r>
              <a:rPr lang="cs-CZ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42834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SO 301 – vodovod</a:t>
            </a:r>
          </a:p>
          <a:p>
            <a:pPr lvl="1"/>
            <a:r>
              <a:rPr lang="cs-CZ" dirty="0"/>
              <a:t>včetně přípojek k sousedním nemovitostem</a:t>
            </a:r>
          </a:p>
          <a:p>
            <a:pPr lvl="1"/>
            <a:r>
              <a:rPr lang="cs-CZ" dirty="0"/>
              <a:t>celková délka cca 1 400 m (PE d110 – d225)</a:t>
            </a:r>
          </a:p>
          <a:p>
            <a:r>
              <a:rPr lang="cs-CZ" dirty="0"/>
              <a:t>SO 351 – splašková kanalizace</a:t>
            </a:r>
          </a:p>
          <a:p>
            <a:pPr lvl="1"/>
            <a:r>
              <a:rPr lang="cs-CZ" dirty="0"/>
              <a:t>včetně přípojek k sousedním nemovitostem</a:t>
            </a:r>
          </a:p>
          <a:p>
            <a:pPr lvl="1"/>
            <a:r>
              <a:rPr lang="cs-CZ" dirty="0"/>
              <a:t>celková délka cca 2 000 m (kamenina DN 300, PP DN 300)</a:t>
            </a:r>
          </a:p>
          <a:p>
            <a:r>
              <a:rPr lang="cs-CZ" dirty="0"/>
              <a:t>SO 352 – dešťová kanalizace</a:t>
            </a:r>
          </a:p>
          <a:p>
            <a:pPr lvl="1"/>
            <a:r>
              <a:rPr lang="cs-CZ" dirty="0"/>
              <a:t>včetně přípojek k sousedním nemovitostem</a:t>
            </a:r>
          </a:p>
          <a:p>
            <a:pPr lvl="1"/>
            <a:r>
              <a:rPr lang="cs-CZ" dirty="0"/>
              <a:t>celková délka cca 2 000 m (ŽB DN 500 – DN 600, PP DN 300 – DN 400)</a:t>
            </a:r>
          </a:p>
          <a:p>
            <a:r>
              <a:rPr lang="cs-CZ" dirty="0"/>
              <a:t>SO 400 – veřejné osvětlení</a:t>
            </a:r>
          </a:p>
          <a:p>
            <a:pPr lvl="1"/>
            <a:r>
              <a:rPr lang="cs-CZ" dirty="0"/>
              <a:t>celková délka cca 3 700 m</a:t>
            </a:r>
          </a:p>
          <a:p>
            <a:pPr lvl="1"/>
            <a:r>
              <a:rPr lang="cs-CZ" dirty="0"/>
              <a:t>včetně pokládky chrániček pro MOS v délce 2 500 m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56720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Infrastruktura kasárna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SO 501, SO 502 – STL plynovod</a:t>
            </a:r>
          </a:p>
          <a:p>
            <a:pPr lvl="1"/>
            <a:r>
              <a:rPr lang="cs-CZ" dirty="0"/>
              <a:t>včetně přípojek k sousedním nemovitostem</a:t>
            </a:r>
          </a:p>
          <a:p>
            <a:pPr lvl="1"/>
            <a:r>
              <a:rPr lang="cs-CZ" dirty="0"/>
              <a:t>celková délka nových rozvodů cca 1 500 m (PE100 d32 – d63)</a:t>
            </a:r>
          </a:p>
          <a:p>
            <a:pPr lvl="1"/>
            <a:r>
              <a:rPr lang="cs-CZ" dirty="0"/>
              <a:t>délka přeložky plynovodu cca 310 m (PE100 d90)</a:t>
            </a:r>
          </a:p>
          <a:p>
            <a:r>
              <a:rPr lang="cs-CZ" dirty="0"/>
              <a:t>SO 510 – teplovod</a:t>
            </a:r>
          </a:p>
          <a:p>
            <a:pPr lvl="1"/>
            <a:r>
              <a:rPr lang="cs-CZ" dirty="0"/>
              <a:t>investorem stavby bude Správa nemovitostí města Jičína</a:t>
            </a:r>
          </a:p>
          <a:p>
            <a:pPr lvl="1"/>
            <a:r>
              <a:rPr lang="cs-CZ" dirty="0"/>
              <a:t>celková délka cca 470 m (PIP D 090/032 – D 200/110)</a:t>
            </a:r>
          </a:p>
          <a:p>
            <a:r>
              <a:rPr lang="cs-CZ" dirty="0"/>
              <a:t>SO 801 – terénní úpravy</a:t>
            </a:r>
          </a:p>
          <a:p>
            <a:pPr lvl="1"/>
            <a:r>
              <a:rPr lang="cs-CZ" dirty="0"/>
              <a:t>sejmutí vrstvy zeminy </a:t>
            </a:r>
            <a:r>
              <a:rPr lang="cs-CZ" dirty="0" err="1"/>
              <a:t>tl</a:t>
            </a:r>
            <a:r>
              <a:rPr lang="cs-CZ" dirty="0"/>
              <a:t>. 0,2 m v ploše cca 33 tis. m</a:t>
            </a:r>
            <a:r>
              <a:rPr lang="cs-CZ" baseline="30000" dirty="0"/>
              <a:t>2</a:t>
            </a:r>
          </a:p>
          <a:p>
            <a:pPr lvl="1"/>
            <a:r>
              <a:rPr lang="cs-CZ" dirty="0"/>
              <a:t>rozprostření vrstvy zeminy </a:t>
            </a:r>
            <a:r>
              <a:rPr lang="cs-CZ" dirty="0" err="1"/>
              <a:t>tl</a:t>
            </a:r>
            <a:r>
              <a:rPr lang="cs-CZ" dirty="0"/>
              <a:t>. 0,3 m v ploše cca 23 tis. m</a:t>
            </a:r>
            <a:r>
              <a:rPr lang="cs-CZ" baseline="30000" dirty="0"/>
              <a:t>2</a:t>
            </a:r>
          </a:p>
          <a:p>
            <a:r>
              <a:rPr lang="cs-CZ" dirty="0"/>
              <a:t>SO 810 – zeleň, mobiliář</a:t>
            </a:r>
          </a:p>
          <a:p>
            <a:pPr lvl="1"/>
            <a:r>
              <a:rPr lang="cs-CZ" dirty="0"/>
              <a:t>výsadba zeleně, mobiliář, vybavení dětského hřiště</a:t>
            </a:r>
          </a:p>
          <a:p>
            <a:pPr lvl="1"/>
            <a:r>
              <a:rPr lang="cs-CZ" dirty="0"/>
              <a:t>kontejnerová stání s částečně zapuštěnými kontejnery</a:t>
            </a: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2925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Problémy a omezení v území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600" dirty="0"/>
              <a:t>Dopravní obslužnost území</a:t>
            </a:r>
          </a:p>
          <a:p>
            <a:pPr lvl="1"/>
            <a:r>
              <a:rPr lang="cs-CZ" sz="2200" dirty="0"/>
              <a:t>omezený přístup do území pro nákladní vozidla/</a:t>
            </a:r>
            <a:r>
              <a:rPr lang="cs-CZ" sz="2200" dirty="0" err="1"/>
              <a:t>težkou</a:t>
            </a:r>
            <a:r>
              <a:rPr lang="cs-CZ" sz="2200" dirty="0"/>
              <a:t> techniku, zejména při výstavbě kanalizace – Zajištění připojovacího bodu pro odkanalizování</a:t>
            </a:r>
          </a:p>
          <a:p>
            <a:r>
              <a:rPr lang="cs-CZ" sz="2600" dirty="0"/>
              <a:t>Okolí stavby, chráněná území</a:t>
            </a:r>
          </a:p>
          <a:p>
            <a:pPr lvl="1"/>
            <a:r>
              <a:rPr lang="cs-CZ" sz="2200" dirty="0"/>
              <a:t>nutnost přizpůsobit provádění prací s ohledem na stávající zástavbu RD v lokalitě a zajištění přístupu k jednotlivým nemovitostem po dobu výstavby</a:t>
            </a:r>
          </a:p>
          <a:p>
            <a:pPr lvl="1"/>
            <a:r>
              <a:rPr lang="cs-CZ" sz="2200" dirty="0"/>
              <a:t>při provádění prací a organizaci dopravy respektovat stávající areál Oblastní nemocnice Jičín</a:t>
            </a:r>
          </a:p>
          <a:p>
            <a:pPr lvl="1"/>
            <a:r>
              <a:rPr lang="cs-CZ" sz="2200" dirty="0"/>
              <a:t>práce v prostoru Lipové aleje (přírodní památka Libosad – obora, ochranné pásmo MPR)</a:t>
            </a:r>
          </a:p>
          <a:p>
            <a:r>
              <a:rPr lang="cs-CZ" sz="2600" dirty="0"/>
              <a:t>Objekt bunkru</a:t>
            </a:r>
          </a:p>
          <a:p>
            <a:pPr lvl="1"/>
            <a:r>
              <a:rPr lang="cs-CZ" sz="2200" dirty="0"/>
              <a:t>zohlednění existujícího objektu bývalého vojenského bunkru v lokalitě při provádění prací</a:t>
            </a: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5574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Problémy a omezení v území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600" dirty="0"/>
              <a:t>Koordinace prací</a:t>
            </a:r>
          </a:p>
          <a:p>
            <a:pPr lvl="1"/>
            <a:r>
              <a:rPr lang="cs-CZ" sz="2200" dirty="0"/>
              <a:t>v rámci výstavby nutnost koordinovat práce s ČEZ Distribuce – výstavba rozvodů </a:t>
            </a:r>
            <a:r>
              <a:rPr lang="cs-CZ" sz="2200" dirty="0" err="1"/>
              <a:t>kNN</a:t>
            </a:r>
            <a:r>
              <a:rPr lang="cs-CZ" sz="2200" dirty="0"/>
              <a:t> v prostoru stavby (lokalita kasárna)</a:t>
            </a:r>
          </a:p>
          <a:p>
            <a:pPr lvl="1"/>
            <a:r>
              <a:rPr lang="cs-CZ" sz="2200" dirty="0"/>
              <a:t>koordinovat práce s probíhající výstavbou domova pro seniory v lokalitě, respektive po jeho dokončení nutnost zajistit nezbytný přístup k nemovitosti</a:t>
            </a:r>
          </a:p>
          <a:p>
            <a:pPr lvl="1"/>
            <a:r>
              <a:rPr lang="cs-CZ" sz="2200" dirty="0"/>
              <a:t>jedná se o území s archeologickými nálezy – spolupráce při provádění záchranného archeologického průzkumu</a:t>
            </a:r>
          </a:p>
          <a:p>
            <a:pPr marL="457200" lvl="1" indent="0">
              <a:buNone/>
            </a:pPr>
            <a:endParaRPr lang="cs-CZ" sz="2200" dirty="0"/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36340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Zástupný obsah 27">
            <a:extLst>
              <a:ext uri="{FF2B5EF4-FFF2-40B4-BE49-F238E27FC236}">
                <a16:creationId xmlns:a16="http://schemas.microsoft.com/office/drawing/2014/main" id="{76BB7B6C-9841-4D94-B669-D18DD605CC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96" y="873125"/>
            <a:ext cx="10473208" cy="5546725"/>
          </a:xfr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Problémy a omezení v území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C61215FA-C98D-48CB-B8ED-09CEFDD656D0}"/>
              </a:ext>
            </a:extLst>
          </p:cNvPr>
          <p:cNvSpPr txBox="1"/>
          <p:nvPr/>
        </p:nvSpPr>
        <p:spPr>
          <a:xfrm>
            <a:off x="6096000" y="4194854"/>
            <a:ext cx="1442302" cy="9233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/>
              <a:t>Výstavba domovu pro seniory</a:t>
            </a:r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19AEE380-3484-4952-92D2-3607782A2922}"/>
              </a:ext>
            </a:extLst>
          </p:cNvPr>
          <p:cNvCxnSpPr>
            <a:cxnSpLocks/>
          </p:cNvCxnSpPr>
          <p:nvPr/>
        </p:nvCxnSpPr>
        <p:spPr>
          <a:xfrm flipH="1" flipV="1">
            <a:off x="5637229" y="3761295"/>
            <a:ext cx="458771" cy="43356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BE2FCE42-3977-45CB-9B5B-C83FDA8A4A7F}"/>
              </a:ext>
            </a:extLst>
          </p:cNvPr>
          <p:cNvSpPr txBox="1"/>
          <p:nvPr/>
        </p:nvSpPr>
        <p:spPr>
          <a:xfrm>
            <a:off x="3105150" y="2597150"/>
            <a:ext cx="1365250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/>
              <a:t>Oblastní nemocnice</a:t>
            </a:r>
          </a:p>
        </p:txBody>
      </p: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A86B83EB-B0C5-4812-A419-D37BA9081858}"/>
              </a:ext>
            </a:extLst>
          </p:cNvPr>
          <p:cNvCxnSpPr>
            <a:cxnSpLocks/>
          </p:cNvCxnSpPr>
          <p:nvPr/>
        </p:nvCxnSpPr>
        <p:spPr>
          <a:xfrm>
            <a:off x="4470400" y="3243481"/>
            <a:ext cx="241300" cy="26806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2CCFA6E-6ADB-48A0-9282-9D4F76A47255}"/>
              </a:ext>
            </a:extLst>
          </p:cNvPr>
          <p:cNvSpPr txBox="1"/>
          <p:nvPr/>
        </p:nvSpPr>
        <p:spPr>
          <a:xfrm>
            <a:off x="8648700" y="2185769"/>
            <a:ext cx="1657350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/>
              <a:t>Ztížený přístup do území</a:t>
            </a:r>
          </a:p>
        </p:txBody>
      </p:sp>
      <p:cxnSp>
        <p:nvCxnSpPr>
          <p:cNvPr id="17" name="Přímá spojnice se šipkou 16">
            <a:extLst>
              <a:ext uri="{FF2B5EF4-FFF2-40B4-BE49-F238E27FC236}">
                <a16:creationId xmlns:a16="http://schemas.microsoft.com/office/drawing/2014/main" id="{C8B463E1-467B-4D19-AADF-EB43A4BC0192}"/>
              </a:ext>
            </a:extLst>
          </p:cNvPr>
          <p:cNvCxnSpPr>
            <a:cxnSpLocks/>
          </p:cNvCxnSpPr>
          <p:nvPr/>
        </p:nvCxnSpPr>
        <p:spPr>
          <a:xfrm flipH="1">
            <a:off x="8013700" y="2832100"/>
            <a:ext cx="635000" cy="3429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B0D9E6D3-A310-430D-8A94-8FBEB13CAFB6}"/>
              </a:ext>
            </a:extLst>
          </p:cNvPr>
          <p:cNvSpPr txBox="1"/>
          <p:nvPr/>
        </p:nvSpPr>
        <p:spPr>
          <a:xfrm>
            <a:off x="5336989" y="2001103"/>
            <a:ext cx="759011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dk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/>
              <a:t>Bunkr</a:t>
            </a:r>
          </a:p>
        </p:txBody>
      </p:sp>
      <p:cxnSp>
        <p:nvCxnSpPr>
          <p:cNvPr id="31" name="Přímá spojnice se šipkou 30">
            <a:extLst>
              <a:ext uri="{FF2B5EF4-FFF2-40B4-BE49-F238E27FC236}">
                <a16:creationId xmlns:a16="http://schemas.microsoft.com/office/drawing/2014/main" id="{9111F916-257D-46B5-8B7C-743552904BA2}"/>
              </a:ext>
            </a:extLst>
          </p:cNvPr>
          <p:cNvCxnSpPr>
            <a:cxnSpLocks/>
          </p:cNvCxnSpPr>
          <p:nvPr/>
        </p:nvCxnSpPr>
        <p:spPr>
          <a:xfrm>
            <a:off x="6096000" y="2370435"/>
            <a:ext cx="490071" cy="52275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7984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Realizace stavebních prací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Doba výstavby</a:t>
            </a:r>
          </a:p>
          <a:p>
            <a:pPr lvl="1"/>
            <a:r>
              <a:rPr lang="cs-CZ" dirty="0"/>
              <a:t>předpoklad zahájení: </a:t>
            </a:r>
            <a:r>
              <a:rPr lang="cs-CZ" b="1" dirty="0"/>
              <a:t>březen 2022</a:t>
            </a:r>
          </a:p>
          <a:p>
            <a:pPr lvl="1"/>
            <a:r>
              <a:rPr lang="cs-CZ" dirty="0"/>
              <a:t>dokončení a předání kompletního díla: </a:t>
            </a:r>
            <a:r>
              <a:rPr lang="cs-CZ" b="1" dirty="0"/>
              <a:t>do 35 měsíců od zahájení výstavby</a:t>
            </a:r>
          </a:p>
          <a:p>
            <a:r>
              <a:rPr lang="cs-CZ" dirty="0"/>
              <a:t>Etapizace prací</a:t>
            </a:r>
          </a:p>
          <a:p>
            <a:pPr lvl="1"/>
            <a:r>
              <a:rPr lang="cs-CZ" dirty="0"/>
              <a:t>dvě dílčí plnění</a:t>
            </a:r>
          </a:p>
          <a:p>
            <a:pPr marL="1371600" lvl="2" indent="-457200">
              <a:buFont typeface="+mj-lt"/>
              <a:buAutoNum type="arabicPeriod"/>
            </a:pPr>
            <a:r>
              <a:rPr lang="cs-CZ" dirty="0"/>
              <a:t>realizace I. etapy dle PD „</a:t>
            </a:r>
            <a:r>
              <a:rPr lang="cs-CZ" sz="2000" dirty="0"/>
              <a:t>Zajištění připojovacího bodu pro odkanalizování areálu kasáren“  (SO 300 – splašková kanalizace, SO 301 – dešťová kanalizace) do 9 měsíců od zahájení výstavby, včetně předání dokladů pro kolaudaci</a:t>
            </a:r>
          </a:p>
          <a:p>
            <a:pPr marL="1371600" lvl="2" indent="-457200">
              <a:buFont typeface="+mj-lt"/>
              <a:buAutoNum type="arabicPeriod"/>
            </a:pPr>
            <a:r>
              <a:rPr lang="cs-CZ" dirty="0"/>
              <a:t>realizace ostatních prací do 35 měsíců od zahájení výstavby</a:t>
            </a:r>
          </a:p>
          <a:p>
            <a:pPr lvl="1"/>
            <a:r>
              <a:rPr lang="cs-CZ" dirty="0"/>
              <a:t>práce na obou dílčích plněních lze provádět současně</a:t>
            </a:r>
          </a:p>
          <a:p>
            <a:pPr marL="0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74827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Požadavky na zhotovitele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Technická kvalifikace - osoby</a:t>
            </a:r>
          </a:p>
          <a:p>
            <a:pPr lvl="1"/>
            <a:r>
              <a:rPr lang="cs-CZ" dirty="0"/>
              <a:t>hlavní stavbyvedoucí</a:t>
            </a:r>
          </a:p>
          <a:p>
            <a:pPr lvl="2"/>
            <a:r>
              <a:rPr lang="cs-CZ" dirty="0"/>
              <a:t>autorizace v oboru dopravní stavby, nebo stavby vodního hospodářství a krajinného inženýrství</a:t>
            </a:r>
          </a:p>
          <a:p>
            <a:pPr lvl="2"/>
            <a:r>
              <a:rPr lang="cs-CZ" dirty="0"/>
              <a:t>požadavek na zkušenosti s minimálně jednou stavbou dopravní a technické infrastruktury v hodnotě 100 mil. Kč bez DPH</a:t>
            </a:r>
          </a:p>
          <a:p>
            <a:pPr lvl="1"/>
            <a:r>
              <a:rPr lang="cs-CZ" dirty="0"/>
              <a:t>stavbyvedoucí</a:t>
            </a:r>
          </a:p>
          <a:p>
            <a:pPr lvl="2"/>
            <a:r>
              <a:rPr lang="cs-CZ" dirty="0"/>
              <a:t>autorizace v oboru dopravní stavby, stavby vodního hospodářství a krajinného inženýrství, pozemní stavby (dle jednotlivých SO)</a:t>
            </a:r>
          </a:p>
          <a:p>
            <a:pPr lvl="2"/>
            <a:r>
              <a:rPr lang="cs-CZ" dirty="0"/>
              <a:t>požadavek na jednotlivé stavbyvedoucí na zkušenost s minimálně jednou stavbou pozemní komunikace v intravilánu obce v hodnotě 40 mil. Kč bez DPH a zkušenost s minimálně jednou vodohospodářskou stavbou v hodnotě 20 mil. Kč bez DPH </a:t>
            </a: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23858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Požadavky na zhotovitele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Technická kvalifikace - reference</a:t>
            </a:r>
          </a:p>
          <a:p>
            <a:pPr lvl="1"/>
            <a:r>
              <a:rPr lang="cs-CZ" dirty="0"/>
              <a:t>v posledních 10 letech 3 stavby dopravní a technické infrastruktury v hodnotě u jedné z nich minimálně ve výši 100 mil. Kč bez DPH a u dvou z nich minimálně ve výši 60 mil. Kč a zároveň</a:t>
            </a:r>
          </a:p>
          <a:p>
            <a:pPr lvl="1"/>
            <a:r>
              <a:rPr lang="cs-CZ" dirty="0"/>
              <a:t>v posledních 5 letech 2 stavby pozemní komunikace v intravilánu obce v hodnotě každé z nich minimálně ve výši 40 mil. Kč bez DPH a zároveň</a:t>
            </a:r>
          </a:p>
          <a:p>
            <a:pPr lvl="1"/>
            <a:r>
              <a:rPr lang="cs-CZ" dirty="0"/>
              <a:t>v posledních 5 letech 2 vodohospodářské stavby hodnotě každé z nich minimálně ve výši 20 mil. Kč bez DPH.</a:t>
            </a:r>
          </a:p>
          <a:p>
            <a:r>
              <a:rPr lang="cs-CZ" dirty="0"/>
              <a:t>V případě, že příslušné práce (dopravní stavby, stavby vodního hospodářství) bude provádět poddodavatel, musí tento splnit příslušné reference vztahující se k jednotlivým objektům uvedené výše.</a:t>
            </a:r>
          </a:p>
          <a:p>
            <a:pPr marL="0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9197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Rekonstrukce ul. Československé armády</a:t>
            </a:r>
          </a:p>
        </p:txBody>
      </p:sp>
      <p:pic>
        <p:nvPicPr>
          <p:cNvPr id="11" name="Zástupný obsah 10">
            <a:extLst>
              <a:ext uri="{FF2B5EF4-FFF2-40B4-BE49-F238E27FC236}">
                <a16:creationId xmlns:a16="http://schemas.microsoft.com/office/drawing/2014/main" id="{C8CD316B-04E8-41F3-B416-8CFB6082D2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57987"/>
            <a:ext cx="10515600" cy="2977001"/>
          </a:xfrm>
        </p:spPr>
      </p:pic>
    </p:spTree>
    <p:extLst>
      <p:ext uri="{BB962C8B-B14F-4D97-AF65-F5344CB8AC3E}">
        <p14:creationId xmlns:p14="http://schemas.microsoft.com/office/powerpoint/2010/main" val="277316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Požadavky na zhotovitele, ostatní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ECA7B6F-460F-4BD5-9F60-EE12F222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Vyhrazená změna závazku dle §66 a §100 odst. 2 ZZVZ</a:t>
            </a:r>
          </a:p>
          <a:p>
            <a:pPr lvl="1"/>
            <a:r>
              <a:rPr lang="cs-CZ" dirty="0"/>
              <a:t>výše vyhrazené změny závazku max. 15 mil. Kč </a:t>
            </a:r>
          </a:p>
          <a:p>
            <a:pPr lvl="1"/>
            <a:r>
              <a:rPr lang="cs-CZ" dirty="0"/>
              <a:t>poskytnutí nových stavebních prací – např. rekonstrukce ul. </a:t>
            </a:r>
            <a:r>
              <a:rPr lang="cs-CZ" dirty="0" err="1"/>
              <a:t>Kukulova</a:t>
            </a:r>
            <a:r>
              <a:rPr lang="cs-CZ" dirty="0"/>
              <a:t> sousedící s prostorem stavby, případně opravy dalších navazujících ulic, rozšíření kanalizace v lokalitě Soudná – </a:t>
            </a:r>
            <a:r>
              <a:rPr lang="cs-CZ" dirty="0" err="1"/>
              <a:t>Sedličky</a:t>
            </a:r>
            <a:r>
              <a:rPr lang="cs-CZ" dirty="0"/>
              <a:t>, atd.</a:t>
            </a:r>
          </a:p>
          <a:p>
            <a:r>
              <a:rPr lang="cs-CZ" dirty="0"/>
              <a:t>Vedení stavebního deníku</a:t>
            </a:r>
          </a:p>
          <a:p>
            <a:pPr lvl="1"/>
            <a:r>
              <a:rPr lang="cs-CZ" dirty="0"/>
              <a:t>povinnost vést stavební deník v elektronické podobě u nadlimitních zakázek, řešení s ohledem na požadavky Autorizačního zákona</a:t>
            </a:r>
          </a:p>
          <a:p>
            <a:r>
              <a:rPr lang="cs-CZ" dirty="0"/>
              <a:t>Správce stavby/technický dozor stavebníka</a:t>
            </a:r>
          </a:p>
          <a:p>
            <a:pPr lvl="1"/>
            <a:r>
              <a:rPr lang="cs-CZ" dirty="0"/>
              <a:t>na stavbě nebude působit správce stavby, veškeré smluvní záležitosti budou řešeny přímo mezi zhotovitelem a objednatelem</a:t>
            </a:r>
          </a:p>
          <a:p>
            <a:pPr lvl="1"/>
            <a:r>
              <a:rPr lang="cs-CZ" dirty="0"/>
              <a:t>objednatel bude mít zajištěn TDS, který bude provádět kontrolu realizace díla po technické stránce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0861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Rekonstrukce ul. Československé armády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BE84A32-F707-43A0-A30D-1ECA7554F5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600" dirty="0"/>
              <a:t>SO 101 – komunikace</a:t>
            </a:r>
          </a:p>
          <a:p>
            <a:pPr lvl="1"/>
            <a:r>
              <a:rPr lang="cs-CZ" sz="2200" dirty="0"/>
              <a:t>rekonstrukce komunikací v délce cca 190 m</a:t>
            </a:r>
          </a:p>
          <a:p>
            <a:pPr lvl="1"/>
            <a:r>
              <a:rPr lang="cs-CZ" sz="2200" dirty="0"/>
              <a:t>včetně výstavby nových kolmých stání</a:t>
            </a:r>
          </a:p>
          <a:p>
            <a:r>
              <a:rPr lang="cs-CZ" sz="2600" dirty="0"/>
              <a:t>SO 410 – veřejné osvětlení</a:t>
            </a:r>
          </a:p>
          <a:p>
            <a:pPr lvl="1"/>
            <a:r>
              <a:rPr lang="cs-CZ" sz="2200" dirty="0"/>
              <a:t>kompletní rekonstrukce VO v délce cca 240 m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250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Zajištění připojovacího bodu pro odkanalizování – situace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29C3F17A-3699-412B-BE86-F5E0DD02CC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18" y="873125"/>
            <a:ext cx="8540564" cy="5546725"/>
          </a:xfrm>
        </p:spPr>
      </p:pic>
    </p:spTree>
    <p:extLst>
      <p:ext uri="{BB962C8B-B14F-4D97-AF65-F5344CB8AC3E}">
        <p14:creationId xmlns:p14="http://schemas.microsoft.com/office/powerpoint/2010/main" val="4221267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Připojovací bod – SO300 – splašková kanalizace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112656A5-35BC-435C-868B-B7CFB51635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18" y="873125"/>
            <a:ext cx="8540564" cy="5546725"/>
          </a:xfrm>
        </p:spPr>
      </p:pic>
    </p:spTree>
    <p:extLst>
      <p:ext uri="{BB962C8B-B14F-4D97-AF65-F5344CB8AC3E}">
        <p14:creationId xmlns:p14="http://schemas.microsoft.com/office/powerpoint/2010/main" val="3570132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Připojovací bod – SO300 – splašková kanalizace – I. etapa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CF17BD02-7F16-4B55-8220-05104D4FB2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18" y="873125"/>
            <a:ext cx="8540564" cy="5546725"/>
          </a:xfrm>
        </p:spPr>
      </p:pic>
    </p:spTree>
    <p:extLst>
      <p:ext uri="{BB962C8B-B14F-4D97-AF65-F5344CB8AC3E}">
        <p14:creationId xmlns:p14="http://schemas.microsoft.com/office/powerpoint/2010/main" val="3576881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Připojovací bod – SO301 – dešťová kanalizace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38A6954E-9CEC-4613-8419-676C909EA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18" y="873125"/>
            <a:ext cx="8540564" cy="5546725"/>
          </a:xfrm>
        </p:spPr>
      </p:pic>
    </p:spTree>
    <p:extLst>
      <p:ext uri="{BB962C8B-B14F-4D97-AF65-F5344CB8AC3E}">
        <p14:creationId xmlns:p14="http://schemas.microsoft.com/office/powerpoint/2010/main" val="286927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328113-9AB1-49AE-BA09-4F62F4821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62"/>
            <a:ext cx="10515600" cy="434494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dirty="0"/>
              <a:t>Připojovací bod – SO301 – dešťová kanalizace – I. etapa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949548C-D146-4DFE-9554-409983443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18" y="873125"/>
            <a:ext cx="8540564" cy="5546725"/>
          </a:xfrm>
        </p:spPr>
      </p:pic>
    </p:spTree>
    <p:extLst>
      <p:ext uri="{BB962C8B-B14F-4D97-AF65-F5344CB8AC3E}">
        <p14:creationId xmlns:p14="http://schemas.microsoft.com/office/powerpoint/2010/main" val="344096083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1148</Words>
  <Application>Microsoft Office PowerPoint</Application>
  <PresentationFormat>Širokoúhlá obrazovka</PresentationFormat>
  <Paragraphs>124</Paragraphs>
  <Slides>30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Motiv Office</vt:lpstr>
      <vt:lpstr>Kasárna Jičín – výstavba dopravní a technické infrastruktury</vt:lpstr>
      <vt:lpstr>Celková situace</vt:lpstr>
      <vt:lpstr>Rekonstrukce ul. Československé armády</vt:lpstr>
      <vt:lpstr>Rekonstrukce ul. Československé armády</vt:lpstr>
      <vt:lpstr>Zajištění připojovacího bodu pro odkanalizování – situace</vt:lpstr>
      <vt:lpstr>Připojovací bod – SO300 – splašková kanalizace</vt:lpstr>
      <vt:lpstr>Připojovací bod – SO300 – splašková kanalizace – I. etapa</vt:lpstr>
      <vt:lpstr>Připojovací bod – SO301 – dešťová kanalizace</vt:lpstr>
      <vt:lpstr>Připojovací bod – SO301 – dešťová kanalizace – I. etapa</vt:lpstr>
      <vt:lpstr>Zajištění připojovacího bodu pro odkanalizování</vt:lpstr>
      <vt:lpstr>Infrastruktura kasárna – situace</vt:lpstr>
      <vt:lpstr>Infrastruktura kasárna – SO 000 – demolice</vt:lpstr>
      <vt:lpstr>Infrastruktura kasárna –  SO 101 – komunikace</vt:lpstr>
      <vt:lpstr>Infrastruktura kasárna – SO 301 – vodovod</vt:lpstr>
      <vt:lpstr>Infrastruktura kasárna – SO 351 – splašková kanalizace</vt:lpstr>
      <vt:lpstr>Infrastruktura kasárna – SO 352 – dešťová kanalizace</vt:lpstr>
      <vt:lpstr>Infrastruktura kasárna – SO 400 – veřejné osvětlení</vt:lpstr>
      <vt:lpstr>Infrastruktura kasárna – SO 501, SO 502 – STL plynovod</vt:lpstr>
      <vt:lpstr>Infrastruktura kasárna – SO 510 – teplovod (investor SNMJ)</vt:lpstr>
      <vt:lpstr>Infrastruktura kasárna – SO 801 – terénní úpravy</vt:lpstr>
      <vt:lpstr>Infrastruktura kasárna</vt:lpstr>
      <vt:lpstr>Infrastruktura kasárna</vt:lpstr>
      <vt:lpstr>Infrastruktura kasárna</vt:lpstr>
      <vt:lpstr>Problémy a omezení v území</vt:lpstr>
      <vt:lpstr>Problémy a omezení v území</vt:lpstr>
      <vt:lpstr>Problémy a omezení v území</vt:lpstr>
      <vt:lpstr>Realizace stavebních prací</vt:lpstr>
      <vt:lpstr>Požadavky na zhotovitele</vt:lpstr>
      <vt:lpstr>Požadavky na zhotovitele</vt:lpstr>
      <vt:lpstr>Požadavky na zhotovitele, ostatní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Kasárna Jičín – výstavba dopravní a technické infrastruktury</dc:title>
  <dc:creator>Jakub Šmíd</dc:creator>
  <cp:lastModifiedBy>Šmíd Jakub</cp:lastModifiedBy>
  <cp:revision>27</cp:revision>
  <dcterms:created xsi:type="dcterms:W3CDTF">2021-03-28T07:18:58Z</dcterms:created>
  <dcterms:modified xsi:type="dcterms:W3CDTF">2021-03-29T12:14:06Z</dcterms:modified>
</cp:coreProperties>
</file>